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39C0-6DA7-4D16-A8E9-0CB930A068B6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BA8B-023C-453F-9A3F-1EAC254860D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39C0-6DA7-4D16-A8E9-0CB930A068B6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BA8B-023C-453F-9A3F-1EAC254860D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39C0-6DA7-4D16-A8E9-0CB930A068B6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BA8B-023C-453F-9A3F-1EAC254860D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39C0-6DA7-4D16-A8E9-0CB930A068B6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BA8B-023C-453F-9A3F-1EAC254860D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39C0-6DA7-4D16-A8E9-0CB930A068B6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BA8B-023C-453F-9A3F-1EAC254860D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39C0-6DA7-4D16-A8E9-0CB930A068B6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BA8B-023C-453F-9A3F-1EAC254860D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39C0-6DA7-4D16-A8E9-0CB930A068B6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BA8B-023C-453F-9A3F-1EAC254860D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39C0-6DA7-4D16-A8E9-0CB930A068B6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BA8B-023C-453F-9A3F-1EAC254860D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39C0-6DA7-4D16-A8E9-0CB930A068B6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BA8B-023C-453F-9A3F-1EAC254860D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39C0-6DA7-4D16-A8E9-0CB930A068B6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BA8B-023C-453F-9A3F-1EAC254860D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39C0-6DA7-4D16-A8E9-0CB930A068B6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BA8B-023C-453F-9A3F-1EAC254860D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539C0-6DA7-4D16-A8E9-0CB930A068B6}" type="datetimeFigureOut">
              <a:rPr lang="it-IT" smtClean="0"/>
              <a:pPr/>
              <a:t>22/04/2015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FBA8B-023C-453F-9A3F-1EAC254860D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Promessi sposi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I personaggi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Lucia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97163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Tessitrice di 20 anni. E’ figlia di Agnese ed è la promessa sposa di Renzo. Don Rodrigo, per una scommessa, decide di sedurla.</a:t>
            </a:r>
          </a:p>
          <a:p>
            <a:r>
              <a:rPr lang="it-IT" dirty="0" smtClean="0"/>
              <a:t>E’ pia e devota, modesta, pudica e umile: ha una grande fede in Dio, è buona e ha una grande forza morale.</a:t>
            </a:r>
            <a:endParaRPr lang="it-IT" dirty="0"/>
          </a:p>
        </p:txBody>
      </p:sp>
      <p:pic>
        <p:nvPicPr>
          <p:cNvPr id="1026" name="Picture 2" descr="Imma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1071546"/>
            <a:ext cx="1809750" cy="2409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Renzo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488" y="1571613"/>
            <a:ext cx="5829312" cy="3143272"/>
          </a:xfrm>
        </p:spPr>
        <p:txBody>
          <a:bodyPr/>
          <a:lstStyle/>
          <a:p>
            <a:r>
              <a:rPr lang="it-IT" dirty="0" smtClean="0"/>
              <a:t>E’ un giovane filatore e contadino, orfano. E’ il promesso sposo di Lucia.</a:t>
            </a:r>
          </a:p>
          <a:p>
            <a:r>
              <a:rPr lang="it-IT" dirty="0" smtClean="0"/>
              <a:t>E’ impulsivo e coraggioso, ha un carattere impetuoso.</a:t>
            </a:r>
            <a:endParaRPr lang="it-IT" dirty="0"/>
          </a:p>
        </p:txBody>
      </p:sp>
      <p:pic>
        <p:nvPicPr>
          <p:cNvPr id="6146" name="Picture 2" descr="Imma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643050"/>
            <a:ext cx="2129349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Agnese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643314"/>
            <a:ext cx="8229600" cy="2482849"/>
          </a:xfrm>
        </p:spPr>
        <p:txBody>
          <a:bodyPr/>
          <a:lstStyle/>
          <a:p>
            <a:r>
              <a:rPr lang="it-IT" dirty="0" smtClean="0"/>
              <a:t>E’ la madre di Lucia.</a:t>
            </a:r>
          </a:p>
          <a:p>
            <a:r>
              <a:rPr lang="it-IT" dirty="0" smtClean="0"/>
              <a:t>E’ una donna energica e con un grande spirito di iniziativa.</a:t>
            </a:r>
            <a:endParaRPr lang="it-IT" dirty="0"/>
          </a:p>
        </p:txBody>
      </p:sp>
      <p:pic>
        <p:nvPicPr>
          <p:cNvPr id="11266" name="Picture 2" descr="Imma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1357298"/>
            <a:ext cx="2381250" cy="2276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Don </a:t>
            </a:r>
            <a:r>
              <a:rPr lang="it-IT" dirty="0" err="1" smtClean="0"/>
              <a:t>Abbondio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14678" y="1357298"/>
            <a:ext cx="5472122" cy="4768865"/>
          </a:xfrm>
        </p:spPr>
        <p:txBody>
          <a:bodyPr/>
          <a:lstStyle/>
          <a:p>
            <a:r>
              <a:rPr lang="it-IT" dirty="0" smtClean="0"/>
              <a:t>E’ il prete che dovrebbe celebrare il matrimonio tra Renzo e Lucia. E’ accudito da un’attempata domestica: Perpetua.</a:t>
            </a:r>
          </a:p>
          <a:p>
            <a:r>
              <a:rPr lang="it-IT" dirty="0" smtClean="0"/>
              <a:t>E’ pauroso, vile, codardo. E’ sottomesso a don Rodrigo, di cui ha molto timore.</a:t>
            </a:r>
            <a:endParaRPr lang="it-IT" dirty="0"/>
          </a:p>
        </p:txBody>
      </p:sp>
      <p:pic>
        <p:nvPicPr>
          <p:cNvPr id="7170" name="Picture 2" descr="Imma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500174"/>
            <a:ext cx="2381250" cy="2914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Don Rodrigo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643314"/>
            <a:ext cx="8229600" cy="2482849"/>
          </a:xfrm>
        </p:spPr>
        <p:txBody>
          <a:bodyPr/>
          <a:lstStyle/>
          <a:p>
            <a:r>
              <a:rPr lang="it-IT" dirty="0" smtClean="0"/>
              <a:t>E’ il signore del paese di Renzo e Lucia. E’ dunque un nobile, ed è ricco. Scommette col cugino che riuscirà a sedurre Lucia.</a:t>
            </a:r>
          </a:p>
          <a:p>
            <a:r>
              <a:rPr lang="it-IT" dirty="0" smtClean="0"/>
              <a:t>E’ malvagio, capriccioso, violento.</a:t>
            </a:r>
            <a:endParaRPr lang="it-IT" dirty="0"/>
          </a:p>
        </p:txBody>
      </p:sp>
      <p:pic>
        <p:nvPicPr>
          <p:cNvPr id="8194" name="Picture 2" descr="Imma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1428736"/>
            <a:ext cx="2085975" cy="2209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Padre Cristoforo (Ludovico)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00298" y="1428736"/>
            <a:ext cx="6186502" cy="4697427"/>
          </a:xfrm>
        </p:spPr>
        <p:txBody>
          <a:bodyPr/>
          <a:lstStyle/>
          <a:p>
            <a:r>
              <a:rPr lang="it-IT" dirty="0" smtClean="0"/>
              <a:t>Frate cappuccino del convento di </a:t>
            </a:r>
            <a:r>
              <a:rPr lang="it-IT" dirty="0" err="1" smtClean="0"/>
              <a:t>Pescarenico</a:t>
            </a:r>
            <a:r>
              <a:rPr lang="it-IT" dirty="0" smtClean="0"/>
              <a:t>. Padre confessore di Lucia.</a:t>
            </a:r>
          </a:p>
          <a:p>
            <a:r>
              <a:rPr lang="it-IT" dirty="0" smtClean="0"/>
              <a:t>Prima di farsi frate si chiamava Ludovico: come Ludovico uccise un uomo, e tormentato decise di farsi frate.</a:t>
            </a:r>
          </a:p>
          <a:p>
            <a:r>
              <a:rPr lang="it-IT" dirty="0" smtClean="0"/>
              <a:t>E’ coraggioso e giusto e va sempre in difesa dei più deboli.</a:t>
            </a:r>
            <a:endParaRPr lang="it-IT" dirty="0"/>
          </a:p>
        </p:txBody>
      </p:sp>
      <p:pic>
        <p:nvPicPr>
          <p:cNvPr id="9218" name="Picture 2" descr="Imma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071678"/>
            <a:ext cx="1943100" cy="2314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Innominato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28860" y="1571612"/>
            <a:ext cx="6257940" cy="4071966"/>
          </a:xfrm>
        </p:spPr>
        <p:txBody>
          <a:bodyPr/>
          <a:lstStyle/>
          <a:p>
            <a:r>
              <a:rPr lang="it-IT" dirty="0" smtClean="0"/>
              <a:t>E’ il potente bandito a cui si rivolge don Rodrigo per far rapire Lucia dal convento di Monza.</a:t>
            </a:r>
          </a:p>
          <a:p>
            <a:r>
              <a:rPr lang="it-IT" dirty="0" smtClean="0"/>
              <a:t>A un cero punto è preda di rimorsi e libera Lucia, facendo fallire i piani di don Rodrigo</a:t>
            </a:r>
            <a:endParaRPr lang="it-IT" dirty="0"/>
          </a:p>
        </p:txBody>
      </p:sp>
      <p:pic>
        <p:nvPicPr>
          <p:cNvPr id="10242" name="Picture 2" descr="Imma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857364"/>
            <a:ext cx="1876425" cy="2371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Geltrude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86050" y="1600200"/>
            <a:ext cx="5900750" cy="4525963"/>
          </a:xfrm>
        </p:spPr>
        <p:txBody>
          <a:bodyPr/>
          <a:lstStyle/>
          <a:p>
            <a:r>
              <a:rPr lang="it-IT" dirty="0" smtClean="0"/>
              <a:t>E’ la monaca di Monza, nel cui convento si rifugia Lucia dopo essere fuggita dal suo paese.</a:t>
            </a:r>
          </a:p>
          <a:p>
            <a:r>
              <a:rPr lang="it-IT" dirty="0" smtClean="0"/>
              <a:t>E’ figlia di un ricco e influente principe di Milano, che la costringe alla vita monastica.</a:t>
            </a:r>
          </a:p>
          <a:p>
            <a:r>
              <a:rPr lang="it-IT" dirty="0" smtClean="0"/>
              <a:t>Tradirà Lucia.</a:t>
            </a:r>
            <a:endParaRPr lang="it-IT" dirty="0"/>
          </a:p>
        </p:txBody>
      </p:sp>
      <p:pic>
        <p:nvPicPr>
          <p:cNvPr id="12290" name="Picture 2" descr="Imma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500174"/>
            <a:ext cx="2381250" cy="22955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334</Words>
  <Application>Microsoft Office PowerPoint</Application>
  <PresentationFormat>Presentazione su schermo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Promessi sposi</vt:lpstr>
      <vt:lpstr>Lucia</vt:lpstr>
      <vt:lpstr>Renzo</vt:lpstr>
      <vt:lpstr>Agnese</vt:lpstr>
      <vt:lpstr>Don Abbondio</vt:lpstr>
      <vt:lpstr>Don Rodrigo</vt:lpstr>
      <vt:lpstr>Padre Cristoforo (Ludovico)</vt:lpstr>
      <vt:lpstr>Innominato</vt:lpstr>
      <vt:lpstr>Geltrude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Promessi sposi</dc:title>
  <dc:creator>Simone</dc:creator>
  <cp:lastModifiedBy>Simone</cp:lastModifiedBy>
  <cp:revision>4</cp:revision>
  <dcterms:created xsi:type="dcterms:W3CDTF">2015-04-22T08:20:58Z</dcterms:created>
  <dcterms:modified xsi:type="dcterms:W3CDTF">2015-04-22T16:05:37Z</dcterms:modified>
</cp:coreProperties>
</file>